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2" r:id="rId23"/>
    <p:sldMasterId id="2147483703" r:id="rId24"/>
  </p:sldMasterIdLst>
  <p:notesMasterIdLst>
    <p:notesMasterId r:id="rId35"/>
  </p:notesMasterIdLst>
  <p:handoutMasterIdLst>
    <p:handoutMasterId r:id="rId36"/>
  </p:handoutMasterIdLst>
  <p:sldIdLst>
    <p:sldId id="366" r:id="rId25"/>
    <p:sldId id="372" r:id="rId26"/>
    <p:sldId id="362" r:id="rId27"/>
    <p:sldId id="367" r:id="rId28"/>
    <p:sldId id="364" r:id="rId29"/>
    <p:sldId id="368" r:id="rId30"/>
    <p:sldId id="371" r:id="rId31"/>
    <p:sldId id="375" r:id="rId32"/>
    <p:sldId id="380" r:id="rId33"/>
    <p:sldId id="379" r:id="rId3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nter, Barbara" initials="HB" lastIdx="1" clrIdx="0">
    <p:extLst>
      <p:ext uri="{19B8F6BF-5375-455C-9EA6-DF929625EA0E}">
        <p15:presenceInfo xmlns:p15="http://schemas.microsoft.com/office/powerpoint/2012/main" userId="S::BHunt@riversideca.gov::4767e485-e4a1-47bf-815b-dcb24ef7f8a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clrMru>
    <a:srgbClr val="007582"/>
    <a:srgbClr val="002C53"/>
    <a:srgbClr val="ECAA00"/>
    <a:srgbClr val="84332E"/>
    <a:srgbClr val="59621D"/>
    <a:srgbClr val="003E76"/>
    <a:srgbClr val="935F2F"/>
    <a:srgbClr val="412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03EE39-D2EC-495B-BAC7-348CBD7DBFB5}" v="35" dt="2020-12-03T19:30:15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4" autoAdjust="0"/>
    <p:restoredTop sz="87750" autoAdjust="0"/>
  </p:normalViewPr>
  <p:slideViewPr>
    <p:cSldViewPr>
      <p:cViewPr varScale="1">
        <p:scale>
          <a:sx n="76" d="100"/>
          <a:sy n="76" d="100"/>
        </p:scale>
        <p:origin x="708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68" y="-8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2.xml"/><Relationship Id="rId39" Type="http://schemas.openxmlformats.org/officeDocument/2006/relationships/viewProps" Target="viewProps.xml"/><Relationship Id="rId21" Type="http://schemas.openxmlformats.org/officeDocument/2006/relationships/customXml" Target="../customXml/item21.xml"/><Relationship Id="rId34" Type="http://schemas.openxmlformats.org/officeDocument/2006/relationships/slide" Target="slides/slide10.xml"/><Relationship Id="rId42" Type="http://schemas.microsoft.com/office/2015/10/relationships/revisionInfo" Target="revisionInfo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Master" Target="slideMasters/slideMaster2.xml"/><Relationship Id="rId32" Type="http://schemas.openxmlformats.org/officeDocument/2006/relationships/slide" Target="slides/slide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Master" Target="slideMasters/slideMaster1.xml"/><Relationship Id="rId28" Type="http://schemas.openxmlformats.org/officeDocument/2006/relationships/slide" Target="slides/slide4.xml"/><Relationship Id="rId36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slide" Target="slides/slide3.xml"/><Relationship Id="rId30" Type="http://schemas.openxmlformats.org/officeDocument/2006/relationships/slide" Target="slides/slide6.xml"/><Relationship Id="rId35" Type="http://schemas.openxmlformats.org/officeDocument/2006/relationships/notesMaster" Target="notesMasters/notesMaster1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" Target="slides/slide1.xml"/><Relationship Id="rId33" Type="http://schemas.openxmlformats.org/officeDocument/2006/relationships/slide" Target="slides/slide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1CB02-F1A9-4BCC-AFF1-9E8480A3C60B}" type="datetimeFigureOut">
              <a:rPr lang="en-US" smtClean="0"/>
              <a:t>09/29/2021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E766A-FDB5-4E42-AABE-3DFC4F3D71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62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FDD37EE-2E2E-4640-A513-EF57FC8DDFEF}" type="datetimeFigureOut">
              <a:rPr lang="en-US" smtClean="0"/>
              <a:t>09/29/2021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3FFDBBA-0E08-4D68-8D87-04D3241C84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2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121855" y="5197752"/>
            <a:ext cx="497840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RiversideCa.gov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92878"/>
            <a:ext cx="2844800" cy="365125"/>
          </a:xfrm>
          <a:prstGeom prst="rect">
            <a:avLst/>
          </a:prstGeom>
        </p:spPr>
        <p:txBody>
          <a:bodyPr/>
          <a:lstStyle/>
          <a:p>
            <a:fld id="{D56B93C5-A06B-4EE4-BC11-DB471C66D21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reen_Riverside_bar.psd"/>
          <p:cNvPicPr>
            <a:picLocks noChangeAspect="1"/>
          </p:cNvPicPr>
          <p:nvPr userDrawn="1"/>
        </p:nvPicPr>
        <p:blipFill>
          <a:blip r:embed="rId2" cstate="screen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482" y="5852160"/>
            <a:ext cx="12230484" cy="1015462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991600" y="6129061"/>
            <a:ext cx="325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2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29" name="Subtitle 1"/>
          <p:cNvSpPr>
            <a:spLocks noGrp="1"/>
          </p:cNvSpPr>
          <p:nvPr>
            <p:ph type="subTitle" idx="1"/>
          </p:nvPr>
        </p:nvSpPr>
        <p:spPr>
          <a:xfrm>
            <a:off x="1752600" y="3429000"/>
            <a:ext cx="8534400" cy="19812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02C53"/>
                </a:solidFill>
                <a:latin typeface="Century Gothic" panose="020B0502020202020204" pitchFamily="34" charset="0"/>
              </a:defRPr>
            </a:lvl1pPr>
          </a:lstStyle>
          <a:p>
            <a:pPr>
              <a:lnSpc>
                <a:spcPts val="4000"/>
              </a:lnSpc>
            </a:pPr>
            <a:r>
              <a:rPr lang="en-US" kern="1000">
                <a:solidFill>
                  <a:srgbClr val="003E76"/>
                </a:solidFill>
              </a:rPr>
              <a:t>Click to edit Master subtitle style</a:t>
            </a:r>
            <a:endParaRPr lang="en-US" kern="1000" dirty="0">
              <a:solidFill>
                <a:srgbClr val="003E76"/>
              </a:solidFill>
            </a:endParaRPr>
          </a:p>
        </p:txBody>
      </p:sp>
      <p:sp>
        <p:nvSpPr>
          <p:cNvPr id="30" name="Title 2"/>
          <p:cNvSpPr>
            <a:spLocks noGrp="1"/>
          </p:cNvSpPr>
          <p:nvPr>
            <p:ph type="ctrTitle"/>
          </p:nvPr>
        </p:nvSpPr>
        <p:spPr>
          <a:xfrm>
            <a:off x="3124200" y="590204"/>
            <a:ext cx="8203277" cy="1654232"/>
          </a:xfrm>
          <a:prstGeom prst="rect">
            <a:avLst/>
          </a:prstGeom>
        </p:spPr>
        <p:txBody>
          <a:bodyPr anchor="ctr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745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09600" y="1138425"/>
            <a:ext cx="10972800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072820" y="69493"/>
            <a:ext cx="10044597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329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324" y="1143000"/>
            <a:ext cx="5336202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705" y="1145747"/>
            <a:ext cx="5470695" cy="51846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2054" y="69493"/>
            <a:ext cx="10383940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27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54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380999" y="-15230"/>
            <a:ext cx="13106400" cy="1058280"/>
          </a:xfrm>
          <a:prstGeom prst="rect">
            <a:avLst/>
          </a:prstGeom>
          <a:solidFill>
            <a:srgbClr val="ECAA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-57151" y="-76199"/>
            <a:ext cx="12247387" cy="1058280"/>
          </a:xfrm>
          <a:prstGeom prst="rect">
            <a:avLst/>
          </a:prstGeom>
          <a:solidFill>
            <a:srgbClr val="00285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15" name="Picture 14" descr="Green_Riverside_bar.psd"/>
          <p:cNvPicPr>
            <a:picLocks noChangeAspect="1"/>
          </p:cNvPicPr>
          <p:nvPr/>
        </p:nvPicPr>
        <p:blipFill>
          <a:blip r:embed="rId4" cstate="screen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2625"/>
                    </a14:imgEffect>
                    <a14:imgEffect>
                      <a14:saturation sat="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482" y="6191205"/>
            <a:ext cx="12230484" cy="6764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153684"/>
            <a:ext cx="10972800" cy="4637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Click</a:t>
            </a:r>
          </a:p>
          <a:p>
            <a:pPr lvl="0"/>
            <a:r>
              <a:rPr lang="en-US" dirty="0"/>
              <a:t>Click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812" y="69493"/>
            <a:ext cx="10044597" cy="912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9613384" y="6300848"/>
            <a:ext cx="2028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RiversideCA.gov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1303817" y="5822742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BA9E568-0659-458E-9B26-FB6FB711DBE4}" type="slidenum">
              <a:rPr lang="en-US" sz="1400" smtClean="0">
                <a:latin typeface="Century Gothic" panose="020B0502020202020204" pitchFamily="34" charset="0"/>
              </a:rPr>
              <a:t>‹#›</a:t>
            </a:fld>
            <a:endParaRPr lang="en-US" sz="14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0" y="5872790"/>
            <a:ext cx="679478" cy="69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495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>
          <p15:clr>
            <a:srgbClr val="F26B43"/>
          </p15:clr>
        </p15:guide>
        <p15:guide id="2" pos="72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08718" y="836676"/>
            <a:ext cx="10972800" cy="5184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HOW TO SUBMIT A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 FIRE SPECIAL EVENT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APPLICATION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RIVERSIDE PERMIT PORTAL</a:t>
            </a:r>
          </a:p>
        </p:txBody>
      </p:sp>
    </p:spTree>
    <p:extLst>
      <p:ext uri="{BB962C8B-B14F-4D97-AF65-F5344CB8AC3E}">
        <p14:creationId xmlns:p14="http://schemas.microsoft.com/office/powerpoint/2010/main" val="249959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5800" y="685800"/>
            <a:ext cx="10972800" cy="5184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THANKS FOR </a:t>
            </a: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WATCHING!</a:t>
            </a:r>
          </a:p>
          <a:p>
            <a:pPr marL="0" indent="0" algn="ctr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FOR FURTHER ASSISTANCE, CONTACT THE CITY OF RIVERSIDE ONE STOP SHOP 951-826-5800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RIVERSIDE PERMIT PORTAL</a:t>
            </a:r>
          </a:p>
        </p:txBody>
      </p:sp>
    </p:spTree>
    <p:extLst>
      <p:ext uri="{BB962C8B-B14F-4D97-AF65-F5344CB8AC3E}">
        <p14:creationId xmlns:p14="http://schemas.microsoft.com/office/powerpoint/2010/main" val="3244180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553200" y="1295400"/>
            <a:ext cx="5105400" cy="518464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If you are a NEW USER, you will need to set up a new user login in the system in order to access your activities</a:t>
            </a:r>
          </a:p>
          <a:p>
            <a:pPr marL="0" indent="0" algn="just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If you are a RETURNING USER, sign in using your email address and password</a:t>
            </a:r>
          </a:p>
          <a:p>
            <a:pPr marL="0" indent="0" algn="just">
              <a:buNone/>
            </a:pPr>
            <a:endParaRPr lang="en-US" sz="1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Once registered, ensure you sign up for email notification for real time status updates under your “Profile” at the top right of the home screen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HOW TO SUBMIT A FIRE SPECIAL EVENT </a:t>
            </a:r>
            <a:br>
              <a:rPr lang="en-US" sz="3200" dirty="0"/>
            </a:br>
            <a:r>
              <a:rPr lang="en-US" sz="3200" dirty="0"/>
              <a:t>PERMIT APPLICATION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00"/>
            <a:ext cx="5840072" cy="296905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277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29400" y="1219200"/>
            <a:ext cx="4800600" cy="5184648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</a:rPr>
              <a:t>To submit a FIRE SPECIAL EVENT PERMIT APPLICATION, begin at the HOME page and click on FIRE PERMITS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HOW TO SUBMIT A FIRE SPECIAL EVENT </a:t>
            </a:r>
            <a:br>
              <a:rPr lang="en-US" sz="3200" dirty="0"/>
            </a:br>
            <a:r>
              <a:rPr lang="en-US" sz="3200" dirty="0"/>
              <a:t>PERMIT APPLICATION</a:t>
            </a:r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76962FF-4021-4AB1-85CF-987E5AE5B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469" y="1600200"/>
            <a:ext cx="5367032" cy="284356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FAEB73-93D2-4F77-90D6-A99C1BBBBD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87773">
            <a:off x="4000870" y="2996736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0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8298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 SPECIAL EVENT </a:t>
            </a:r>
            <a:br>
              <a:rPr lang="en-US" sz="3200" dirty="0"/>
            </a:br>
            <a:r>
              <a:rPr lang="en-US" sz="3200" dirty="0"/>
              <a:t>PERMIT APPLICATION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13392"/>
            <a:ext cx="487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Next, select FIRE EVENT PERMIT</a:t>
            </a:r>
          </a:p>
          <a:p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rgbClr val="007582"/>
              </a:solidFill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A9D2D5-9E65-48CA-ACB2-C62ED8CF9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6571859" cy="3124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02FA40-BC9A-4B10-B1D7-1DD78F89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70014">
            <a:off x="1790928" y="4146595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6774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 SPECIAL EVENT </a:t>
            </a:r>
            <a:br>
              <a:rPr lang="en-US" sz="3200" dirty="0"/>
            </a:br>
            <a:r>
              <a:rPr lang="en-US" sz="3200" dirty="0"/>
              <a:t>PERMIT APPLICATION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938794" y="1359202"/>
            <a:ext cx="4551696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endParaRPr lang="en-US" dirty="0">
              <a:ln w="0"/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Select the ADDRESS where the event will take place 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You may also search by Parcel Number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Click SEARCH ( follow next steps on the pop-up window)</a:t>
            </a:r>
          </a:p>
          <a:p>
            <a:pPr marL="914400" lvl="1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Check the box Address / Parcel where the event will be taking place</a:t>
            </a:r>
          </a:p>
          <a:p>
            <a:pPr marL="914400" lvl="1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Click Select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Enter the PROPERTY OWNER information</a:t>
            </a:r>
            <a:endParaRPr lang="en-US" sz="1400" b="1" dirty="0">
              <a:ln w="0"/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Click NEXT</a:t>
            </a:r>
          </a:p>
        </p:txBody>
      </p:sp>
      <p:pic>
        <p:nvPicPr>
          <p:cNvPr id="6" name="Picture 5" descr="Graphical user interface&#10;&#10;Description automatically generated">
            <a:extLst>
              <a:ext uri="{FF2B5EF4-FFF2-40B4-BE49-F238E27FC236}">
                <a16:creationId xmlns:a16="http://schemas.microsoft.com/office/drawing/2014/main" id="{60DF97DB-3C2A-40F2-BF61-0F838942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14" y="1131116"/>
            <a:ext cx="5446220" cy="44196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09C33B-EBE8-4EDE-897D-D10B17DA3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2271">
            <a:off x="4517807" y="4377927"/>
            <a:ext cx="621846" cy="32311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6485DB1-9BB9-4F86-A9A1-87F3D0EE6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2271">
            <a:off x="5799712" y="3179357"/>
            <a:ext cx="621846" cy="3231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E0318B-65F2-4096-B3CB-F412E5E91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12271">
            <a:off x="1181650" y="5172087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2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8298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 SPECIAL EVENT </a:t>
            </a:r>
            <a:br>
              <a:rPr lang="en-US" sz="3200" dirty="0"/>
            </a:br>
            <a:r>
              <a:rPr lang="en-US" sz="3200" dirty="0"/>
              <a:t>PERMIT APPLICATION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1357179"/>
            <a:ext cx="6096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11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Click the dropdown to select the type of PERMIT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FIRE- SPECIAL EVENT</a:t>
            </a:r>
          </a:p>
          <a:p>
            <a:pPr lvl="1" algn="just"/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1" algn="just"/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Check the box for the type of event - RESIDENTIAL or COMMERCIAL</a:t>
            </a:r>
          </a:p>
          <a:p>
            <a:pPr algn="just"/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Enter a description of the event that is being proposed. Please be brief but descriptive.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1" algn="just"/>
            <a:endParaRPr 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Century Gothic" panose="020B0502020202020204" pitchFamily="34" charset="0"/>
              </a:rPr>
              <a:t>Click NEXT to continue</a:t>
            </a:r>
          </a:p>
          <a:p>
            <a:pPr lvl="1"/>
            <a:endParaRPr lang="en-US" sz="1200" dirty="0">
              <a:latin typeface="Century Gothic" panose="020B0502020202020204" pitchFamily="34" charset="0"/>
            </a:endParaRPr>
          </a:p>
          <a:p>
            <a:pPr>
              <a:spcBef>
                <a:spcPts val="1200"/>
              </a:spcBef>
            </a:pPr>
            <a:endParaRPr lang="en-US" sz="2600" b="1" dirty="0">
              <a:solidFill>
                <a:srgbClr val="00758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BF10E140-7C8E-4ECB-873F-21C9B2B20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22" y="1614125"/>
            <a:ext cx="5935910" cy="36297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D830DCA-B0C8-49C1-AECE-111D197D70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2688">
            <a:off x="4000907" y="3157465"/>
            <a:ext cx="621846" cy="3231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4928D8-5E0F-4453-B233-6627666E7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2688">
            <a:off x="3696106" y="3309866"/>
            <a:ext cx="621846" cy="3231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EDF988D-B8F3-4E79-8D7F-07FD8E0FD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2688">
            <a:off x="952907" y="4757665"/>
            <a:ext cx="621846" cy="3231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7C1D437-76A6-4482-B1A4-A3F4D5F03A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2688">
            <a:off x="5248105" y="3648738"/>
            <a:ext cx="621846" cy="3231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3FECE0-153F-420F-85BE-7697C6E9E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922" y="4158919"/>
            <a:ext cx="3106678" cy="18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78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9493"/>
            <a:ext cx="9677400" cy="912589"/>
          </a:xfrm>
        </p:spPr>
        <p:txBody>
          <a:bodyPr>
            <a:noAutofit/>
          </a:bodyPr>
          <a:lstStyle/>
          <a:p>
            <a:r>
              <a:rPr lang="en-US" sz="3200" dirty="0"/>
              <a:t>HOW TO SUBMIT A FIRE SPECIAL EVENT </a:t>
            </a:r>
            <a:br>
              <a:rPr lang="en-US" sz="3200" dirty="0"/>
            </a:br>
            <a:r>
              <a:rPr lang="en-US" sz="3200" dirty="0"/>
              <a:t>PERMIT APPLICATION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29400" y="1219200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kern="1400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Select the FIRE- SPECIAL EVENT APPLICATION </a:t>
            </a:r>
            <a:r>
              <a:rPr lang="en-US" kern="1400" dirty="0">
                <a:ln w="0"/>
                <a:solidFill>
                  <a:srgbClr val="FF0000"/>
                </a:solidFill>
                <a:latin typeface="Century Gothic" panose="020B0502020202020204" pitchFamily="34" charset="0"/>
              </a:rPr>
              <a:t>(Signature is required on your application)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If you have required documents to support the permit application, such as required forms, flame resistant cert, site/layout maps, etc., you may upload those here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Click UPLOAD FILES to upload documents from your File Explorer 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Or, you may drag and drop selected files in the section below marked DROP FILES HERE.</a:t>
            </a:r>
          </a:p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When complete, click NEXT.</a:t>
            </a:r>
          </a:p>
        </p:txBody>
      </p:sp>
      <p:pic>
        <p:nvPicPr>
          <p:cNvPr id="12" name="Picture 11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A84160B5-B2DD-499A-A086-83BFC3F4B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3" y="1143000"/>
            <a:ext cx="4572000" cy="484023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0AE724-AA2D-48FB-82AA-C4A6CED0E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1562511" y="4605298"/>
            <a:ext cx="621846" cy="32311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1F7F8C7-119C-4A37-8750-CE814305E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1562511" y="5550616"/>
            <a:ext cx="621846" cy="3231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BF9C40FE-F2D2-4AA2-98B0-2F17BEF47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4229512" y="2547898"/>
            <a:ext cx="621846" cy="32311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2E10251-28D7-496E-820A-E0CF5116EF84}"/>
              </a:ext>
            </a:extLst>
          </p:cNvPr>
          <p:cNvSpPr txBox="1"/>
          <p:nvPr/>
        </p:nvSpPr>
        <p:spPr>
          <a:xfrm>
            <a:off x="990600" y="5181600"/>
            <a:ext cx="4267200" cy="26161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Drop Files Here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771BF33-4633-4421-8DC4-DCE010624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5323574" y="5147410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SUBMIT A FIRE SPECIAL EVENT </a:t>
            </a:r>
            <a:br>
              <a:rPr lang="en-US" dirty="0"/>
            </a:br>
            <a:r>
              <a:rPr lang="en-US" dirty="0"/>
              <a:t>PERMIT APPLICATION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0" y="2895600"/>
            <a:ext cx="4419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dirty="0">
                <a:ln w="0"/>
                <a:solidFill>
                  <a:srgbClr val="002060"/>
                </a:solidFill>
                <a:latin typeface="Century Gothic" panose="020B0502020202020204" pitchFamily="34" charset="0"/>
              </a:rPr>
              <a:t>Click NEXT to continue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33C44AF-5AD1-4FFB-99A8-CD94C679D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1905000"/>
            <a:ext cx="6328672" cy="2438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C1CC49-2752-4FFE-868E-BC395867F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93184">
            <a:off x="1114826" y="3843298"/>
            <a:ext cx="62184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467600" y="1176864"/>
            <a:ext cx="4191000" cy="480907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Your application is now ready to submit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You may use the BACK buttons to review your application or add any missing information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You may click SAVE to save without submitting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Click SUBMIT APPLICATION to complete the process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rgbClr val="002060"/>
                </a:solidFill>
              </a:rPr>
              <a:t>You will receive a confirmation of the receipt of your permit application.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SUBMIT A FIRE SPECIAL EVENT </a:t>
            </a:r>
            <a:br>
              <a:rPr lang="en-US" dirty="0"/>
            </a:br>
            <a:r>
              <a:rPr lang="en-US" dirty="0"/>
              <a:t>PERMIT APPLICATION</a:t>
            </a: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6E43B7B-56D0-4F16-B8C3-89D4DAD6D3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828800"/>
            <a:ext cx="6901847" cy="2362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606F449-2E2B-47AC-B725-51EE0434E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116723">
            <a:off x="2538228" y="3674098"/>
            <a:ext cx="621846" cy="2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3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4A6C1EBA-BF03-4689-B8D8-21B91564C793}" vid="{D82A088A-33B9-473D-9E16-62E55C4D307D}"/>
    </a:ext>
  </a:extLst>
</a:theme>
</file>

<file path=ppt/theme/theme2.xml><?xml version="1.0" encoding="utf-8"?>
<a:theme xmlns:a="http://schemas.openxmlformats.org/drawingml/2006/main" name="1_2013 City Power Poin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100" dirty="0" smtClean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8" id="{4A6C1EBA-BF03-4689-B8D8-21B91564C793}" vid="{08B9186E-49A3-4561-8990-08ADA9E5A7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p:properties xmlns:p="http://schemas.microsoft.com/office/2006/metadata/properties" xmlns:xsi="http://www.w3.org/2001/XMLSchema-instance">
  <documentManagement/>
</p:properties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900DFD8507C47B0D7AE561C71C5B1" ma:contentTypeVersion="10" ma:contentTypeDescription="Create a new document." ma:contentTypeScope="" ma:versionID="1670208f9a2c8fa8cb2a251ca364bd58">
  <xsd:schema xmlns:xsd="http://www.w3.org/2001/XMLSchema" xmlns:xs="http://www.w3.org/2001/XMLSchema" xmlns:p="http://schemas.microsoft.com/office/2006/metadata/properties" xmlns:ns3="1ea44a03-3cfd-4294-bb64-0762c261c146" xmlns:ns4="4f7daa20-d318-4c94-90d6-b59f264fc800" targetNamespace="http://schemas.microsoft.com/office/2006/metadata/properties" ma:root="true" ma:fieldsID="deef3d06c3704d6d6e443f8ccd715078" ns3:_="" ns4:_="">
    <xsd:import namespace="1ea44a03-3cfd-4294-bb64-0762c261c146"/>
    <xsd:import namespace="4f7daa20-d318-4c94-90d6-b59f264fc8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44a03-3cfd-4294-bb64-0762c261c1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7daa20-d318-4c94-90d6-b59f264fc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39008B69-163B-4F21-B079-7C0CF6C6E0F8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E9EB5412-E4FF-41DA-8AED-D58FF68717E3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A6DC6ED-360C-44D1-ADD1-B42F32D89873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26550287-3394-4DEA-B93F-35AF3981CAAA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B046010D-41A5-4CC0-9E51-50A655410459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B5AA9F70-4271-4950-90A3-2026C0C5CC59}">
  <ds:schemaRefs>
    <ds:schemaRef ds:uri="http://schemas.microsoft.com/office/2006/metadata/properties"/>
  </ds:schemaRefs>
</ds:datastoreItem>
</file>

<file path=customXml/itemProps15.xml><?xml version="1.0" encoding="utf-8"?>
<ds:datastoreItem xmlns:ds="http://schemas.openxmlformats.org/officeDocument/2006/customXml" ds:itemID="{17795478-0275-46E6-ACC0-399466DAEC03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F5E2AC97-454E-4DE1-831C-46CDF97AB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a44a03-3cfd-4294-bb64-0762c261c146"/>
    <ds:schemaRef ds:uri="4f7daa20-d318-4c94-90d6-b59f264fc8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7.xml><?xml version="1.0" encoding="utf-8"?>
<ds:datastoreItem xmlns:ds="http://schemas.openxmlformats.org/officeDocument/2006/customXml" ds:itemID="{DE6191A2-34AA-4AF3-954C-F060DC2D3CE5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C111225C-3DEB-404B-B1A1-D0230F75C0A8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6C69D681-EB2E-4072-8FC5-3E1ED81E4C8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020A334-1D48-4C6A-A8FA-CC01AAD21B2F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74764272-A8DD-459F-9DEE-02C22D815B2E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9B3DAD98-C956-4F29-B222-88D6528AED84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81943D58-F03B-49F7-8E04-B1EF90A2AC00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301E30AE-02B5-4D1D-9C29-333B70CCAD41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5DE827D7-A4FC-45B0-B98B-CF0234C740A9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E18D3E25-F790-4228-A9A3-4FDD14D59F8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E118D46A-57F7-43F6-B6A7-A02DAD29B64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DC2F2310-5BCD-427A-A02E-092CB6FC6CCE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87D45CFC-4F7F-4E56-B470-158893017182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950FB42C-7E23-47E7-A948-2C233A68825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City of Riverside PowerPoint Template Widescreen_wMargins</Template>
  <TotalTime>2259</TotalTime>
  <Words>441</Words>
  <Application>Microsoft Office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Candara</vt:lpstr>
      <vt:lpstr>Century Gothic</vt:lpstr>
      <vt:lpstr>Wingdings</vt:lpstr>
      <vt:lpstr>Title Slide</vt:lpstr>
      <vt:lpstr>1_2013 City Power Point Slide Template</vt:lpstr>
      <vt:lpstr>CITY OF RIVERSIDE PERMIT PORTAL</vt:lpstr>
      <vt:lpstr>HOW TO SUBMIT A FIRE SPECIAL EVENT  PERMIT APPLICATION</vt:lpstr>
      <vt:lpstr>HOW TO SUBMIT A FIRE SPECIAL EVENT  PERMIT APPLICATION</vt:lpstr>
      <vt:lpstr>HOW TO SUBMIT A FIRE SPECIAL EVENT  PERMIT APPLICATION</vt:lpstr>
      <vt:lpstr>HOW TO SUBMIT A FIRE SPECIAL EVENT  PERMIT APPLICATION</vt:lpstr>
      <vt:lpstr>HOW TO SUBMIT A FIRE SPECIAL EVENT  PERMIT APPLICATION</vt:lpstr>
      <vt:lpstr>HOW TO SUBMIT A FIRE SPECIAL EVENT  PERMIT APPLICATION</vt:lpstr>
      <vt:lpstr>HOW TO SUBMIT A FIRE SPECIAL EVENT  PERMIT APPLICATION</vt:lpstr>
      <vt:lpstr>HOW TO SUBMIT A FIRE SPECIAL EVENT  PERMIT APPLICATION</vt:lpstr>
      <vt:lpstr>CITY OF RIVERSIDE PERMIT PORTAL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Camarce, Jovie</dc:creator>
  <cp:lastModifiedBy>Hunter, Barbara</cp:lastModifiedBy>
  <cp:revision>120</cp:revision>
  <cp:lastPrinted>2012-05-30T22:57:15Z</cp:lastPrinted>
  <dcterms:created xsi:type="dcterms:W3CDTF">2018-06-21T17:53:35Z</dcterms:created>
  <dcterms:modified xsi:type="dcterms:W3CDTF">2021-09-29T19:16:04Z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0x010100BAC900DFD8507C47B0D7AE561C71C5B1</vt:lpwstr>
  </property>
  <property fmtid="{D5CDD505-2E9C-101B-9397-08002B2CF9AE}" pid="3" name="Departments">
    <vt:lpwstr>40</vt:lpwstr>
  </property>
</Properties>
</file>